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-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89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49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29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3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73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66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9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03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27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4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4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3054A-45F9-4F08-B2D5-8320FAC3177D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642A5-3B69-4E48-8AFB-465378B0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06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7990" y="2801144"/>
            <a:ext cx="13832238" cy="1255712"/>
          </a:xfrm>
        </p:spPr>
        <p:txBody>
          <a:bodyPr/>
          <a:lstStyle/>
          <a:p>
            <a:r>
              <a:rPr lang="en-US" dirty="0" smtClean="0"/>
              <a:t>GOOGLE TOOLS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Download Ai, Artificial Intelligence, Humanoid. Royalty-Free Stock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4450" y="-8743950"/>
            <a:ext cx="43148250" cy="221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3300" y="-713581"/>
            <a:ext cx="7600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GOOGLE TOOLS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-2514600" y="-528915"/>
            <a:ext cx="18859500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0000" dirty="0" smtClean="0">
                <a:solidFill>
                  <a:schemeClr val="bg1"/>
                </a:solidFill>
              </a:rPr>
              <a:t>GOOGLE TOOLS</a:t>
            </a:r>
            <a:endParaRPr lang="en-IN" sz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997258" y="-1366359"/>
            <a:ext cx="41599958" cy="17773115"/>
          </a:xfrm>
        </p:spPr>
        <p:txBody>
          <a:bodyPr>
            <a:noAutofit/>
          </a:bodyPr>
          <a:lstStyle/>
          <a:p>
            <a:r>
              <a:rPr lang="en-IN" sz="10000" b="1" dirty="0" smtClean="0"/>
              <a:t>slide 2: Introduction - Google’s Tool Philosophy</a:t>
            </a:r>
          </a:p>
          <a:p>
            <a:r>
              <a:rPr lang="en-IN" sz="10000" b="1" dirty="0" smtClean="0"/>
              <a:t>Why Google Tools?</a:t>
            </a:r>
            <a:endParaRPr lang="en-IN" sz="10000" dirty="0" smtClean="0"/>
          </a:p>
          <a:p>
            <a:r>
              <a:rPr lang="en-IN" sz="10000" dirty="0" smtClean="0"/>
              <a:t>Designed for accessibility, scalability, and integration.</a:t>
            </a:r>
          </a:p>
          <a:p>
            <a:r>
              <a:rPr lang="en-IN" sz="10000" dirty="0" smtClean="0"/>
              <a:t>Spans consumer, enterprise, and developer needs.</a:t>
            </a:r>
          </a:p>
          <a:p>
            <a:r>
              <a:rPr lang="en-IN" sz="10000" dirty="0" smtClean="0"/>
              <a:t>Key Stats:</a:t>
            </a:r>
          </a:p>
          <a:p>
            <a:pPr lvl="1"/>
            <a:r>
              <a:rPr lang="en-IN" sz="10000" dirty="0" smtClean="0"/>
              <a:t>Gmail: + active users.</a:t>
            </a:r>
          </a:p>
          <a:p>
            <a:pPr lvl="1"/>
            <a:r>
              <a:rPr lang="en-IN" sz="10000" dirty="0" smtClean="0"/>
              <a:t>Google Cloud: Powers 90% of Fortune 500 companies.</a:t>
            </a:r>
          </a:p>
          <a:p>
            <a:pPr lvl="1"/>
            <a:r>
              <a:rPr lang="en-IN" sz="10000" dirty="0" smtClean="0"/>
              <a:t>Android: 3B+ devices globally.</a:t>
            </a:r>
            <a:br>
              <a:rPr lang="en-IN" sz="10000" dirty="0" smtClean="0"/>
            </a:br>
            <a:r>
              <a:rPr lang="en-IN" sz="10000" i="1" dirty="0" smtClean="0"/>
              <a:t>Visual:</a:t>
            </a:r>
            <a:r>
              <a:rPr lang="en-IN" sz="10000" dirty="0" smtClean="0"/>
              <a:t> Collage of Google tool interfaces (Docs, Search, Cloud).</a:t>
            </a:r>
            <a:br>
              <a:rPr lang="en-IN" sz="10000" dirty="0" smtClean="0"/>
            </a:br>
            <a:r>
              <a:rPr lang="en-IN" sz="10000" i="1" dirty="0" smtClean="0"/>
              <a:t>Animation:</a:t>
            </a:r>
            <a:r>
              <a:rPr lang="en-IN" sz="10000" dirty="0" smtClean="0"/>
              <a:t> Fade-in </a:t>
            </a:r>
            <a:r>
              <a:rPr lang="en-IN" sz="10000" dirty="0" err="1" smtClean="0"/>
              <a:t>iscons</a:t>
            </a:r>
            <a:r>
              <a:rPr lang="en-IN" sz="10000" dirty="0" smtClean="0"/>
              <a:t> for emphasis</a:t>
            </a:r>
          </a:p>
        </p:txBody>
      </p:sp>
      <p:pic>
        <p:nvPicPr>
          <p:cNvPr id="3074" name="Picture 2" descr="Natural Light Photography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4200" y="-13894774"/>
            <a:ext cx="51263550" cy="274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145500" y="-12954146"/>
            <a:ext cx="49720500" cy="2317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Google’s Tool Philosophy</a:t>
            </a:r>
          </a:p>
          <a:p>
            <a:r>
              <a:rPr lang="en-IN" sz="150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Why Google Tools?</a:t>
            </a:r>
            <a:endParaRPr lang="en-IN" sz="15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Designed for accessibility, scalability, and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Spans consumer, enterprise, and developer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Key Stats: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Gmail: 1.8B+ active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Google Cloud: Powers 90% of Fortune 500 companies.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Android: 3B+ devices globally.</a:t>
            </a:r>
            <a:b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15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Visual:</a:t>
            </a: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Collage of Google tool interfaces (Docs, Search, Cloud).</a:t>
            </a:r>
            <a:b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IN" sz="15000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Animation:</a:t>
            </a:r>
            <a:r>
              <a:rPr lang="en-IN" sz="15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Fade-in icons for emphasis</a:t>
            </a:r>
            <a:r>
              <a:rPr lang="en-IN" sz="15000" dirty="0" smtClean="0"/>
              <a:t>.</a:t>
            </a:r>
            <a:endParaRPr lang="en-IN" sz="15000" dirty="0"/>
          </a:p>
        </p:txBody>
      </p:sp>
    </p:spTree>
    <p:extLst>
      <p:ext uri="{BB962C8B-B14F-4D97-AF65-F5344CB8AC3E}">
        <p14:creationId xmlns:p14="http://schemas.microsoft.com/office/powerpoint/2010/main" val="2955597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708" y="1122362"/>
            <a:ext cx="10083292" cy="27248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1000+ Engaging Scenery Photos ·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0" y="-13014326"/>
            <a:ext cx="63020575" cy="309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5029200" y="-10465426"/>
            <a:ext cx="61216667" cy="2389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0" b="1" dirty="0" smtClean="0">
                <a:solidFill>
                  <a:schemeClr val="accent2"/>
                </a:solidFill>
              </a:rPr>
              <a:t>Google Slides + Gemini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2"/>
                </a:solidFill>
              </a:rPr>
              <a:t>Direct Integration:</a:t>
            </a:r>
            <a:r>
              <a:rPr lang="en-US" sz="15000" dirty="0" smtClean="0">
                <a:solidFill>
                  <a:schemeClr val="accent2"/>
                </a:solidFill>
              </a:rPr>
              <a:t> Gemini is now a side panel tool within Google Slides (currently in testing for some users).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2"/>
                </a:solidFill>
              </a:rPr>
              <a:t>Generate Slides from Prompts:</a:t>
            </a:r>
            <a:r>
              <a:rPr lang="en-US" sz="15000" dirty="0" smtClean="0">
                <a:solidFill>
                  <a:schemeClr val="accent2"/>
                </a:solidFill>
              </a:rPr>
              <a:t> Simply provide a prompt or a topic, and Gemini can create a full slide with titles, key points, and even relevant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2"/>
                </a:solidFill>
              </a:rPr>
              <a:t>Reference Existing Content:</a:t>
            </a:r>
            <a:r>
              <a:rPr lang="en-US" sz="15000" dirty="0" smtClean="0">
                <a:solidFill>
                  <a:schemeClr val="accent2"/>
                </a:solidFill>
              </a:rPr>
              <a:t> You can ask Gemini to create a slide by referencing an existing Google Drive document or email. For example, "Create a slide outlining the next steps from @meeting notes."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2"/>
                </a:solidFill>
              </a:rPr>
              <a:t>AI-Generated Visuals:</a:t>
            </a:r>
            <a:r>
              <a:rPr lang="en-US" sz="15000" dirty="0" smtClean="0">
                <a:solidFill>
                  <a:schemeClr val="accent2"/>
                </a:solidFill>
              </a:rPr>
              <a:t> Gemini can generate original images to make your slides more visually engaging.</a:t>
            </a:r>
            <a:endParaRPr lang="en-US" sz="1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nature, Landscape, Lake, Reflection, Calm, Mountain, Clouds, Water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45750" y="-8726825"/>
            <a:ext cx="56349900" cy="322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0745450" y="-2057400"/>
            <a:ext cx="49663350" cy="2086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0" b="1" dirty="0" smtClean="0">
                <a:solidFill>
                  <a:schemeClr val="accent6">
                    <a:lumMod val="75000"/>
                  </a:schemeClr>
                </a:solidFill>
              </a:rPr>
              <a:t> Other AI-Powered Google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6">
                    <a:lumMod val="75000"/>
                  </a:schemeClr>
                </a:solidFill>
              </a:rPr>
              <a:t>Google Docs:</a:t>
            </a:r>
            <a:r>
              <a:rPr lang="en-US" sz="15000" dirty="0" smtClean="0">
                <a:solidFill>
                  <a:schemeClr val="accent6">
                    <a:lumMod val="75000"/>
                  </a:schemeClr>
                </a:solidFill>
              </a:rPr>
              <a:t> Use Gemini to draft and refine your writing, from emails to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6">
                    <a:lumMod val="75000"/>
                  </a:schemeClr>
                </a:solidFill>
              </a:rPr>
              <a:t>Google Sheets:</a:t>
            </a:r>
            <a:r>
              <a:rPr lang="en-US" sz="15000" dirty="0" smtClean="0">
                <a:solidFill>
                  <a:schemeClr val="accent6">
                    <a:lumMod val="75000"/>
                  </a:schemeClr>
                </a:solidFill>
              </a:rPr>
              <a:t> Get help with data analysis, quickly create charts and graphs, and find insights from your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6">
                    <a:lumMod val="75000"/>
                  </a:schemeClr>
                </a:solidFill>
              </a:rPr>
              <a:t>Google Meet:</a:t>
            </a:r>
            <a:r>
              <a:rPr lang="en-US" sz="15000" dirty="0" smtClean="0">
                <a:solidFill>
                  <a:schemeClr val="accent6">
                    <a:lumMod val="75000"/>
                  </a:schemeClr>
                </a:solidFill>
              </a:rPr>
              <a:t> Gemini can act as a meeting note-taker, summarizing key discussion points and action items so you can focus on the conversation.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accent6">
                    <a:lumMod val="75000"/>
                  </a:schemeClr>
                </a:solidFill>
              </a:rPr>
              <a:t>Notebook:</a:t>
            </a:r>
            <a:r>
              <a:rPr lang="en-US" sz="15000" dirty="0" smtClean="0">
                <a:solidFill>
                  <a:schemeClr val="accent6">
                    <a:lumMod val="75000"/>
                  </a:schemeClr>
                </a:solidFill>
              </a:rPr>
              <a:t> A research assistant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that </a:t>
            </a:r>
            <a:r>
              <a:rPr lang="en-US" dirty="0" smtClean="0"/>
              <a:t>can quickly summarize and provide insights from all your documents, helping you prepare for presentations.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Lightning Strike Wallpapers - Wallpaper Cav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0100" y="-10572750"/>
            <a:ext cx="56064150" cy="304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2231350" y="-4972050"/>
            <a:ext cx="54178200" cy="2086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0" b="1" dirty="0" smtClean="0">
                <a:solidFill>
                  <a:schemeClr val="bg1"/>
                </a:solidFill>
              </a:rPr>
              <a:t> The Benefits of Using Google's AI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Saves Time:</a:t>
            </a:r>
            <a:r>
              <a:rPr lang="en-US" sz="15000" dirty="0" smtClean="0">
                <a:solidFill>
                  <a:schemeClr val="bg1"/>
                </a:solidFill>
              </a:rPr>
              <a:t> Automates tedious tasks like formatting, content generation, and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Boosts Creativity:</a:t>
            </a:r>
            <a:r>
              <a:rPr lang="en-US" sz="15000" dirty="0" smtClean="0">
                <a:solidFill>
                  <a:schemeClr val="bg1"/>
                </a:solidFill>
              </a:rPr>
              <a:t> Helps you overcome "blank page syndrome" and brainstorm new ideas.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Increases Productivity:</a:t>
            </a:r>
            <a:r>
              <a:rPr lang="en-US" sz="15000" dirty="0" smtClean="0">
                <a:solidFill>
                  <a:schemeClr val="bg1"/>
                </a:solidFill>
              </a:rPr>
              <a:t> Allows you to focus on the story and the message, rather than the mechanics of slide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Improves Quality:</a:t>
            </a:r>
            <a:r>
              <a:rPr lang="en-US" sz="15000" dirty="0" smtClean="0">
                <a:solidFill>
                  <a:schemeClr val="bg1"/>
                </a:solidFill>
              </a:rPr>
              <a:t> AI can suggest better design layouts, more concise text, and compelling visuals</a:t>
            </a:r>
            <a:endParaRPr lang="en-US" sz="1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10515600" cy="54768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10242" name="Picture 2" descr="We're Not Using AI to Its Fullest Human Potential | TI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02248" y="-10172700"/>
            <a:ext cx="81093457" cy="3406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-50626063" y="-4800599"/>
            <a:ext cx="66513763" cy="16250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0" b="1" dirty="0" smtClean="0">
                <a:solidFill>
                  <a:schemeClr val="bg1"/>
                </a:solidFill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AI as a Partner:</a:t>
            </a:r>
            <a:r>
              <a:rPr lang="en-US" sz="15000" dirty="0" smtClean="0">
                <a:solidFill>
                  <a:schemeClr val="bg1"/>
                </a:solidFill>
              </a:rPr>
              <a:t> Google's AI tools, powered by Gemini, are not meant to replace human creativity but to act as a collaborative partner.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A New Era of Productivity:</a:t>
            </a:r>
            <a:r>
              <a:rPr lang="en-US" sz="15000" dirty="0" smtClean="0">
                <a:solidFill>
                  <a:schemeClr val="bg1"/>
                </a:solidFill>
              </a:rPr>
              <a:t> These tools streamline the workflow, making it easier than ever to create professional and impactful presentations.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0" b="1" dirty="0" smtClean="0">
                <a:solidFill>
                  <a:schemeClr val="bg1"/>
                </a:solidFill>
              </a:rPr>
              <a:t>Call to Action:</a:t>
            </a:r>
            <a:r>
              <a:rPr lang="en-US" sz="15000" dirty="0" smtClean="0">
                <a:solidFill>
                  <a:schemeClr val="bg1"/>
                </a:solidFill>
              </a:rPr>
              <a:t> Explore Gemini's features in Google Slides and other Workspace applications to experience the future of work.</a:t>
            </a:r>
            <a:endParaRPr lang="en-US" sz="1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471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GOOGLE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11</cp:revision>
  <dcterms:created xsi:type="dcterms:W3CDTF">2025-09-15T03:11:26Z</dcterms:created>
  <dcterms:modified xsi:type="dcterms:W3CDTF">2025-09-18T07:49:26Z</dcterms:modified>
</cp:coreProperties>
</file>